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2412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966" y="-96"/>
      </p:cViewPr>
      <p:guideLst>
        <p:guide orient="horz" pos="2160"/>
        <p:guide pos="38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8092" y="2130427"/>
            <a:ext cx="10405032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6183" y="3886200"/>
            <a:ext cx="856884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1393" y="274640"/>
            <a:ext cx="3578855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4829" y="274640"/>
            <a:ext cx="1053254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971" y="4406902"/>
            <a:ext cx="1040503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6971" y="2906713"/>
            <a:ext cx="1040503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4829" y="1600202"/>
            <a:ext cx="70556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54548" y="1600202"/>
            <a:ext cx="70556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62" y="274638"/>
            <a:ext cx="1101709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61" y="1535113"/>
            <a:ext cx="54086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061" y="2174875"/>
            <a:ext cx="54086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367" y="1535113"/>
            <a:ext cx="541078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8367" y="2174875"/>
            <a:ext cx="541078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61" y="273050"/>
            <a:ext cx="402727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5974" y="273052"/>
            <a:ext cx="6843178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061" y="1435102"/>
            <a:ext cx="402727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364" y="4800600"/>
            <a:ext cx="734472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9364" y="612775"/>
            <a:ext cx="734472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9364" y="5367338"/>
            <a:ext cx="734472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62" y="274638"/>
            <a:ext cx="1101709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62" y="1600202"/>
            <a:ext cx="1101709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2061" y="6356352"/>
            <a:ext cx="2856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28EB2-6798-4EB4-9A10-2C8FABA3AB9E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82416" y="6356352"/>
            <a:ext cx="38763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72869" y="6356352"/>
            <a:ext cx="2856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BB7A1-C5E3-430E-9AC5-2643C57E043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By- </a:t>
            </a:r>
            <a:r>
              <a:rPr lang="en-US" dirty="0" err="1" smtClean="0"/>
              <a:t>Vandana</a:t>
            </a:r>
            <a:r>
              <a:rPr lang="en-US" dirty="0" smtClean="0"/>
              <a:t> Kate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120738" y="3429000"/>
            <a:ext cx="4294102" cy="77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Best Fit Line will one with minimal squared error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Image for post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286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Data and AI – Regression – jag chichria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12241213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Animations of Multiple Linear Regression with Python | by Tobias Roeschl |  Towards Data Science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500090"/>
            <a:ext cx="12241213" cy="75724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Algorithm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descent (GD) is </a:t>
            </a:r>
            <a:r>
              <a:rPr lang="en-US" b="1" dirty="0"/>
              <a:t>an iterative first-order </a:t>
            </a:r>
            <a:r>
              <a:rPr lang="en-US" b="1" dirty="0" err="1"/>
              <a:t>optimisation</a:t>
            </a:r>
            <a:r>
              <a:rPr lang="en-US" b="1" dirty="0"/>
              <a:t> algorithm used to find a local minimum/maximum of a given function</a:t>
            </a:r>
            <a:r>
              <a:rPr lang="en-US" dirty="0"/>
              <a:t>. This method is commonly used in machine learning (ML) and deep learning(DL) to </a:t>
            </a:r>
            <a:r>
              <a:rPr lang="en-US" dirty="0" err="1"/>
              <a:t>minimise</a:t>
            </a:r>
            <a:r>
              <a:rPr lang="en-US" dirty="0"/>
              <a:t> a cost/loss function (e.g. in a linear regression).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903 Thank You Kids Illustrations &amp; Clip Art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8987" cy="65516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721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04487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396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5052" y="642918"/>
            <a:ext cx="4294102" cy="774720"/>
          </a:xfrm>
        </p:spPr>
        <p:txBody>
          <a:bodyPr/>
          <a:lstStyle/>
          <a:p>
            <a:r>
              <a:rPr lang="en-US" dirty="0" smtClean="0"/>
              <a:t>SLOPE EQUATION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335052" y="642918"/>
            <a:ext cx="4294102" cy="77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INTERCEPT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35052" y="642918"/>
            <a:ext cx="4294102" cy="77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SLOPE INCREASES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WITH EXPERIENCE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35052" y="642918"/>
            <a:ext cx="4294102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DRAW VERTICLE LINES  TO UNDERSTAND HOW WRONG WERE THE PREDICTIONS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120738" y="3714752"/>
            <a:ext cx="4294102" cy="774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Actual and Predicted  Values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412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45</Words>
  <Application>Microsoft Office PowerPoint</Application>
  <PresentationFormat>Custom</PresentationFormat>
  <Paragraphs>10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SIMPLE LINEAR REGRESSION</vt:lpstr>
      <vt:lpstr>Slide 2</vt:lpstr>
      <vt:lpstr>Slide 3</vt:lpstr>
      <vt:lpstr>SLOPE EQUATION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Optimization Algorithm Used</vt:lpstr>
      <vt:lpstr>Slide 15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LINEAR REGRESSION</dc:title>
  <dc:creator>Admin</dc:creator>
  <cp:lastModifiedBy>Admin</cp:lastModifiedBy>
  <cp:revision>3</cp:revision>
  <dcterms:created xsi:type="dcterms:W3CDTF">2022-06-20T10:11:53Z</dcterms:created>
  <dcterms:modified xsi:type="dcterms:W3CDTF">2022-06-21T01:53:16Z</dcterms:modified>
</cp:coreProperties>
</file>

<file path=docProps/thumbnail.jpeg>
</file>